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60" r:id="rId2"/>
    <p:sldId id="277" r:id="rId3"/>
    <p:sldId id="278" r:id="rId4"/>
    <p:sldId id="279" r:id="rId5"/>
    <p:sldId id="280" r:id="rId6"/>
    <p:sldId id="281" r:id="rId7"/>
    <p:sldId id="282" r:id="rId8"/>
    <p:sldId id="283" r:id="rId9"/>
    <p:sldId id="284" r:id="rId10"/>
    <p:sldId id="285" r:id="rId11"/>
    <p:sldId id="275" r:id="rId12"/>
    <p:sldId id="276" r:id="rId13"/>
    <p:sldId id="286" r:id="rId14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2277" autoAdjust="0"/>
  </p:normalViewPr>
  <p:slideViewPr>
    <p:cSldViewPr>
      <p:cViewPr varScale="1">
        <p:scale>
          <a:sx n="63" d="100"/>
          <a:sy n="63" d="100"/>
        </p:scale>
        <p:origin x="1380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B854D3-D0E5-45E0-8455-0C89A695C020}" type="datetimeFigureOut">
              <a:rPr lang="cs-CZ" smtClean="0"/>
              <a:t>09.04.2020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46F35B-485C-49AA-9F9F-869D9CB5803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995478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46F35B-485C-49AA-9F9F-869D9CB5803B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36204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46F35B-485C-49AA-9F9F-869D9CB5803B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722112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0AA7A-4A8C-4645-B607-C440CD70D715}" type="datetimeFigureOut">
              <a:rPr lang="cs-CZ" smtClean="0"/>
              <a:pPr/>
              <a:t>09.04.2020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5FD4D-34D8-400A-A037-06F37037D2C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0AA7A-4A8C-4645-B607-C440CD70D715}" type="datetimeFigureOut">
              <a:rPr lang="cs-CZ" smtClean="0"/>
              <a:pPr/>
              <a:t>09.04.2020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5FD4D-34D8-400A-A037-06F37037D2C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0AA7A-4A8C-4645-B607-C440CD70D715}" type="datetimeFigureOut">
              <a:rPr lang="cs-CZ" smtClean="0"/>
              <a:pPr/>
              <a:t>09.04.2020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5FD4D-34D8-400A-A037-06F37037D2C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0AA7A-4A8C-4645-B607-C440CD70D715}" type="datetimeFigureOut">
              <a:rPr lang="cs-CZ" smtClean="0"/>
              <a:pPr/>
              <a:t>09.04.2020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5FD4D-34D8-400A-A037-06F37037D2C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0AA7A-4A8C-4645-B607-C440CD70D715}" type="datetimeFigureOut">
              <a:rPr lang="cs-CZ" smtClean="0"/>
              <a:pPr/>
              <a:t>09.04.2020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5FD4D-34D8-400A-A037-06F37037D2C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0AA7A-4A8C-4645-B607-C440CD70D715}" type="datetimeFigureOut">
              <a:rPr lang="cs-CZ" smtClean="0"/>
              <a:pPr/>
              <a:t>09.04.2020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5FD4D-34D8-400A-A037-06F37037D2C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0AA7A-4A8C-4645-B607-C440CD70D715}" type="datetimeFigureOut">
              <a:rPr lang="cs-CZ" smtClean="0"/>
              <a:pPr/>
              <a:t>09.04.2020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5FD4D-34D8-400A-A037-06F37037D2C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0AA7A-4A8C-4645-B607-C440CD70D715}" type="datetimeFigureOut">
              <a:rPr lang="cs-CZ" smtClean="0"/>
              <a:pPr/>
              <a:t>09.04.2020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5FD4D-34D8-400A-A037-06F37037D2C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0AA7A-4A8C-4645-B607-C440CD70D715}" type="datetimeFigureOut">
              <a:rPr lang="cs-CZ" smtClean="0"/>
              <a:pPr/>
              <a:t>09.04.2020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5FD4D-34D8-400A-A037-06F37037D2C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0AA7A-4A8C-4645-B607-C440CD70D715}" type="datetimeFigureOut">
              <a:rPr lang="cs-CZ" smtClean="0"/>
              <a:pPr/>
              <a:t>09.04.2020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5FD4D-34D8-400A-A037-06F37037D2C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0AA7A-4A8C-4645-B607-C440CD70D715}" type="datetimeFigureOut">
              <a:rPr lang="cs-CZ" smtClean="0"/>
              <a:pPr/>
              <a:t>09.04.2020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5FD4D-34D8-400A-A037-06F37037D2C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10AA7A-4A8C-4645-B607-C440CD70D715}" type="datetimeFigureOut">
              <a:rPr lang="cs-CZ" smtClean="0"/>
              <a:pPr/>
              <a:t>09.04.2020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75FD4D-34D8-400A-A037-06F37037D2C1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.png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C229C2E2-5170-47D3-A865-2D9FCA34E75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9129289" cy="6381329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008112"/>
          </a:xfrm>
        </p:spPr>
        <p:txBody>
          <a:bodyPr>
            <a:normAutofit fontScale="90000"/>
          </a:bodyPr>
          <a:lstStyle/>
          <a:p>
            <a:r>
              <a:rPr lang="cs-CZ" b="1" dirty="0"/>
              <a:t>O </a:t>
            </a:r>
            <a:r>
              <a:rPr lang="cs-CZ" b="1" dirty="0" smtClean="0"/>
              <a:t>DRÁČKOVI </a:t>
            </a:r>
            <a:r>
              <a:rPr lang="cs-CZ" b="1" dirty="0"/>
              <a:t>ODPAĎÁČKOVI</a:t>
            </a:r>
            <a:br>
              <a:rPr lang="cs-CZ" b="1" dirty="0"/>
            </a:br>
            <a:endParaRPr lang="cs-CZ" dirty="0"/>
          </a:p>
        </p:txBody>
      </p:sp>
      <p:pic>
        <p:nvPicPr>
          <p:cNvPr id="4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93944" y="6178128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5000" advClick="0" advTm="9300">
        <p15:prstTrans prst="curtains"/>
      </p:transition>
    </mc:Choice>
    <mc:Fallback xmlns="">
      <p:transition spd="slow" advClick="0" advTm="93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0B6179C5-3836-4F72-93FC-F4602529E4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248"/>
            <a:ext cx="9144000" cy="6391612"/>
          </a:xfrm>
          <a:prstGeom prst="rect">
            <a:avLst/>
          </a:prstGeom>
        </p:spPr>
      </p:pic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683568" y="5805264"/>
            <a:ext cx="7776864" cy="913656"/>
          </a:xfrm>
        </p:spPr>
        <p:txBody>
          <a:bodyPr>
            <a:normAutofit fontScale="92500" lnSpcReduction="10000"/>
          </a:bodyPr>
          <a:lstStyle/>
          <a:p>
            <a:r>
              <a:rPr lang="cs-CZ" sz="2000" dirty="0"/>
              <a:t>Povedlo se. Princezna s dětmi roztřídila horu z odpadků, nakrmily jimi dráčka a studánka se opět uzdravila. Lidé i zvířátka se vrátili do království a už všichni věděli, proč je důležité třídit odpad. Víš to i ty?</a:t>
            </a:r>
          </a:p>
        </p:txBody>
      </p:sp>
      <p:pic>
        <p:nvPicPr>
          <p:cNvPr id="4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60432" y="6141742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15600">
        <p15:prstTrans prst="pageCurlDouble"/>
      </p:transition>
    </mc:Choice>
    <mc:Fallback xmlns="">
      <p:transition spd="slow" advClick="0" advTm="156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0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Obrázek 16" descr="17497fe560_79794007_u.png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21874" y="1268760"/>
            <a:ext cx="4120940" cy="4104456"/>
          </a:xfrm>
          <a:prstGeom prst="rect">
            <a:avLst/>
          </a:prstGeom>
        </p:spPr>
      </p:pic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44408" y="6093296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250">
        <p15:prstTrans prst="pageCurlDouble"/>
      </p:transition>
    </mc:Choice>
    <mc:Fallback xmlns="">
      <p:transition spd="slow" advClick="0" advTm="525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Doplňující </a:t>
            </a:r>
            <a:r>
              <a:rPr lang="cs-CZ"/>
              <a:t>úkoly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97152"/>
          </a:xfrm>
        </p:spPr>
        <p:txBody>
          <a:bodyPr>
            <a:normAutofit fontScale="32500" lnSpcReduction="20000"/>
          </a:bodyPr>
          <a:lstStyle/>
          <a:p>
            <a:r>
              <a:rPr lang="cs-CZ" sz="6000" dirty="0"/>
              <a:t>Zopakuj celý příběh.</a:t>
            </a:r>
          </a:p>
          <a:p>
            <a:r>
              <a:rPr lang="cs-CZ" sz="6000" dirty="0"/>
              <a:t>Jaká zvířátka žijí v lese?</a:t>
            </a:r>
          </a:p>
          <a:p>
            <a:r>
              <a:rPr lang="cs-CZ" sz="6000" dirty="0"/>
              <a:t>Kdo utéct z lesa nemůže?</a:t>
            </a:r>
          </a:p>
          <a:p>
            <a:r>
              <a:rPr lang="cs-CZ" sz="6000" dirty="0"/>
              <a:t>Kolik hlav měl drak a jakou mely barvu?</a:t>
            </a:r>
          </a:p>
          <a:p>
            <a:r>
              <a:rPr lang="cs-CZ" sz="6000" dirty="0"/>
              <a:t>Jak se asi mohla jmenovat princezna z pohádky? Jaká byla na začátku příběhu a jak se změnila?</a:t>
            </a:r>
          </a:p>
          <a:p>
            <a:r>
              <a:rPr lang="cs-CZ" sz="6000" dirty="0"/>
              <a:t>Co se stane, když nebudeme mít vodu? Jak dlouho přežije člověk (zvíře – velbloud, žába) bez vody?</a:t>
            </a:r>
          </a:p>
          <a:p>
            <a:r>
              <a:rPr lang="cs-CZ" sz="6000" dirty="0"/>
              <a:t>Zkus zahoukat jako sova. Také vyzkoušej, jak neslyšně poletuje. Co jí sova? Umíš otočit hlavu jako ona?</a:t>
            </a:r>
          </a:p>
          <a:p>
            <a:r>
              <a:rPr lang="cs-CZ" sz="6000" dirty="0"/>
              <a:t>Zkus vymyslet rýmy na slova – drak, zámeček, les, vodička.</a:t>
            </a:r>
          </a:p>
          <a:p>
            <a:r>
              <a:rPr lang="cs-CZ" sz="6000" dirty="0"/>
              <a:t>Co můžeme ještě udělat pro naši planetu kromě třídění odpadu?</a:t>
            </a:r>
          </a:p>
          <a:p>
            <a:r>
              <a:rPr lang="cs-CZ" sz="6000" dirty="0"/>
              <a:t>Zahraj si na vodu - dešťové kapičky (zkus měnit rychlost a sílu deště), na studánku, na kus ledu atd.</a:t>
            </a:r>
          </a:p>
          <a:p>
            <a:r>
              <a:rPr lang="cs-CZ" sz="6000" dirty="0"/>
              <a:t>Kde na stránce jsou </a:t>
            </a:r>
            <a:r>
              <a:rPr lang="cs-CZ" sz="6000" dirty="0" smtClean="0"/>
              <a:t>písmena?</a:t>
            </a:r>
            <a:endParaRPr lang="cs-CZ" sz="6000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683568" y="5661248"/>
            <a:ext cx="7848872" cy="792088"/>
          </a:xfrm>
        </p:spPr>
        <p:txBody>
          <a:bodyPr>
            <a:normAutofit/>
          </a:bodyPr>
          <a:lstStyle/>
          <a:p>
            <a:r>
              <a:rPr lang="cs-CZ" sz="2000" dirty="0" smtClean="0"/>
              <a:t>Inspirováno pohádkou O </a:t>
            </a:r>
            <a:r>
              <a:rPr lang="cs-CZ" sz="2000" smtClean="0"/>
              <a:t>Dráčkovi Odpaďáčkovi </a:t>
            </a:r>
            <a:r>
              <a:rPr lang="cs-CZ" sz="2000" dirty="0" smtClean="0"/>
              <a:t>z projektu Statutárního města Jihlavy v roce 2008.</a:t>
            </a:r>
            <a:endParaRPr lang="cs-CZ" sz="2000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3E813B52-560B-4416-9DD7-E4562D89FD2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76" y="372"/>
            <a:ext cx="9129288" cy="6308948"/>
          </a:xfrm>
          <a:prstGeom prst="rect">
            <a:avLst/>
          </a:prstGeom>
        </p:spPr>
      </p:pic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667436" y="5909776"/>
            <a:ext cx="7776864" cy="913656"/>
          </a:xfrm>
        </p:spPr>
        <p:txBody>
          <a:bodyPr>
            <a:normAutofit/>
          </a:bodyPr>
          <a:lstStyle/>
          <a:p>
            <a:r>
              <a:rPr lang="cs-CZ" sz="2000" dirty="0"/>
              <a:t>V jednom království na kopci stál hrad a v něm žili král, královna a princezna. Jestli chceš vědět, jak to bylo dál, 3x se usměj.</a:t>
            </a:r>
          </a:p>
        </p:txBody>
      </p:sp>
      <p:pic>
        <p:nvPicPr>
          <p:cNvPr id="4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4300" y="6159976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11000">
        <p15:prstTrans prst="pageCurlDouble"/>
      </p:transition>
    </mc:Choice>
    <mc:Fallback xmlns="">
      <p:transition spd="slow" advClick="0" advTm="1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DB4BE81D-4619-4FA6-B4BE-D7E75B04328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391611"/>
          </a:xfrm>
          <a:prstGeom prst="rect">
            <a:avLst/>
          </a:prstGeom>
        </p:spPr>
      </p:pic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683567" y="5805264"/>
            <a:ext cx="7776864" cy="913656"/>
          </a:xfrm>
        </p:spPr>
        <p:txBody>
          <a:bodyPr>
            <a:normAutofit fontScale="85000" lnSpcReduction="10000"/>
          </a:bodyPr>
          <a:lstStyle/>
          <a:p>
            <a:r>
              <a:rPr lang="cs-CZ" sz="2000" dirty="0"/>
              <a:t>Princezna byla rozmarná a starala se pouze o sebe. Každý den měla nové šaty, drahé hračky a jedla jen vybrané delikatesy. Vše, co nepotřebovala, házela z okna, kde byl les a studánka. Že tomu nejde ani uvěřit? Tak zakruť hlavou, že to není ani možné .</a:t>
            </a:r>
          </a:p>
        </p:txBody>
      </p:sp>
      <p:pic>
        <p:nvPicPr>
          <p:cNvPr id="4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95815" y="6058892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20120">
        <p15:prstTrans prst="pageCurlDouble"/>
      </p:transition>
    </mc:Choice>
    <mc:Fallback xmlns="">
      <p:transition spd="slow" advClick="0" advTm="2012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3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AAADE427-CCA5-4768-A9F5-A49F0D804CA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248"/>
            <a:ext cx="9149671" cy="6395576"/>
          </a:xfrm>
          <a:prstGeom prst="rect">
            <a:avLst/>
          </a:prstGeom>
        </p:spPr>
      </p:pic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686403" y="5805264"/>
            <a:ext cx="7776864" cy="913656"/>
          </a:xfrm>
        </p:spPr>
        <p:txBody>
          <a:bodyPr>
            <a:normAutofit/>
          </a:bodyPr>
          <a:lstStyle/>
          <a:p>
            <a:r>
              <a:rPr lang="cs-CZ" sz="2000" dirty="0"/>
              <a:t>V podzámčí v lese žily dvě děti – Květuška a Martínek. Ty se staraly o studánku, pomáhaly zvířátkům i kytičkám. Zamávej jim a oni se </a:t>
            </a:r>
            <a:r>
              <a:rPr lang="cs-CZ" sz="2000" dirty="0" smtClean="0"/>
              <a:t>objeví!</a:t>
            </a:r>
            <a:endParaRPr lang="cs-CZ" sz="2000" dirty="0"/>
          </a:p>
        </p:txBody>
      </p:sp>
      <p:pic>
        <p:nvPicPr>
          <p:cNvPr id="4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73427" y="6058892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13000">
        <p15:prstTrans prst="pageCurlDouble"/>
      </p:transition>
    </mc:Choice>
    <mc:Fallback xmlns="">
      <p:transition spd="slow" advClick="0" advTm="1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5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57EFA2B9-B955-47EA-87FA-79FFFA16B8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8" y="0"/>
            <a:ext cx="9129288" cy="6381328"/>
          </a:xfrm>
          <a:prstGeom prst="rect">
            <a:avLst/>
          </a:prstGeom>
        </p:spPr>
      </p:pic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691700" y="5924500"/>
            <a:ext cx="7776864" cy="913656"/>
          </a:xfrm>
        </p:spPr>
        <p:txBody>
          <a:bodyPr>
            <a:normAutofit fontScale="92500" lnSpcReduction="10000"/>
          </a:bodyPr>
          <a:lstStyle/>
          <a:p>
            <a:r>
              <a:rPr lang="cs-CZ" sz="2000" dirty="0"/>
              <a:t>Hurá, povedlo se ti to. Ale děti jsou smutné. Studánka se dnes zakalila a voda v ní </a:t>
            </a:r>
            <a:r>
              <a:rPr lang="cs-CZ" sz="2000" dirty="0" smtClean="0"/>
              <a:t>páchne. </a:t>
            </a:r>
            <a:r>
              <a:rPr lang="cs-CZ" sz="2000" dirty="0"/>
              <a:t>Co teď s tím? Zkus začmuchat, co cítíš ty? Jdi se napít vody. Je čirá a průzračná?</a:t>
            </a:r>
          </a:p>
        </p:txBody>
      </p:sp>
      <p:pic>
        <p:nvPicPr>
          <p:cNvPr id="4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68564" y="6178128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15000">
        <p15:prstTrans prst="pageCurlDouble"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BAB3A975-72A1-437C-9EE9-88DD6A20D23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2" y="-14248"/>
            <a:ext cx="9125456" cy="6378650"/>
          </a:xfrm>
          <a:prstGeom prst="rect">
            <a:avLst/>
          </a:prstGeom>
        </p:spPr>
      </p:pic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683568" y="5733256"/>
            <a:ext cx="7776864" cy="913656"/>
          </a:xfrm>
        </p:spPr>
        <p:txBody>
          <a:bodyPr>
            <a:normAutofit fontScale="77500" lnSpcReduction="20000"/>
          </a:bodyPr>
          <a:lstStyle/>
          <a:p>
            <a:r>
              <a:rPr lang="cs-CZ" sz="2000" dirty="0"/>
              <a:t>Děti zašly za princeznou a pověděly jí, že se zkazila studánka, protože hora odpadků, které princezna vyházela z okna, ji zničila. Teď utíkají všechny zvířátka, ale také lidi z království pryč. Kde není voda, tam se nedá žít. Zkus vykulit oči, tak jak je </a:t>
            </a:r>
            <a:r>
              <a:rPr lang="cs-CZ" sz="2000" dirty="0" smtClean="0"/>
              <a:t>vykulila </a:t>
            </a:r>
            <a:r>
              <a:rPr lang="cs-CZ" sz="2000" dirty="0"/>
              <a:t>princezna, když zjistila, že to způsobila </a:t>
            </a:r>
            <a:r>
              <a:rPr lang="cs-CZ" sz="2000" dirty="0" smtClean="0"/>
              <a:t>právě ona</a:t>
            </a:r>
            <a:r>
              <a:rPr lang="cs-CZ" sz="2000" dirty="0"/>
              <a:t>.</a:t>
            </a:r>
          </a:p>
        </p:txBody>
      </p:sp>
      <p:pic>
        <p:nvPicPr>
          <p:cNvPr id="4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60432" y="6099257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24000">
        <p15:prstTrans prst="pageCurlDouble"/>
      </p:transition>
    </mc:Choice>
    <mc:Fallback xmlns="">
      <p:transition spd="slow" advClick="0" advTm="2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5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D4590832-076D-44F4-8D4E-5B00C16C3F1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792"/>
            <a:ext cx="9144000" cy="6391612"/>
          </a:xfrm>
          <a:prstGeom prst="rect">
            <a:avLst/>
          </a:prstGeom>
        </p:spPr>
      </p:pic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683568" y="5733256"/>
            <a:ext cx="7776864" cy="913656"/>
          </a:xfrm>
        </p:spPr>
        <p:txBody>
          <a:bodyPr>
            <a:normAutofit/>
          </a:bodyPr>
          <a:lstStyle/>
          <a:p>
            <a:r>
              <a:rPr lang="cs-CZ" sz="2000" dirty="0"/>
              <a:t>Povedlo se ti to. Ale co s tím nadělením? Děti s princeznou jdou do lesa hledat moudré zvířátko, aby jim poradilo. Víš, </a:t>
            </a:r>
            <a:r>
              <a:rPr lang="cs-CZ" sz="2000" dirty="0" smtClean="0"/>
              <a:t>kdo to je?</a:t>
            </a:r>
            <a:endParaRPr lang="cs-CZ" sz="2000" dirty="0"/>
          </a:p>
        </p:txBody>
      </p:sp>
      <p:pic>
        <p:nvPicPr>
          <p:cNvPr id="4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60432" y="617662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9500">
        <p15:prstTrans prst="pageCurlDouble"/>
      </p:transition>
    </mc:Choice>
    <mc:Fallback xmlns="">
      <p:transition spd="slow" advClick="0" advTm="95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4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FB9F1F41-A21C-41C6-B741-8BA630DE62A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391612"/>
          </a:xfrm>
          <a:prstGeom prst="rect">
            <a:avLst/>
          </a:prstGeom>
        </p:spPr>
      </p:pic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683568" y="5805264"/>
            <a:ext cx="7776864" cy="913656"/>
          </a:xfrm>
        </p:spPr>
        <p:txBody>
          <a:bodyPr>
            <a:normAutofit/>
          </a:bodyPr>
          <a:lstStyle/>
          <a:p>
            <a:r>
              <a:rPr lang="cs-CZ" sz="2000" dirty="0"/>
              <a:t>Ano, je to sova. Když ji najdou, poradí jim, že mají roztřídit všechny odpadky a dát je sníst drakovi </a:t>
            </a:r>
            <a:r>
              <a:rPr lang="cs-CZ" sz="2000" dirty="0" err="1"/>
              <a:t>Odpaďáčkovi</a:t>
            </a:r>
            <a:r>
              <a:rPr lang="cs-CZ" sz="2000" dirty="0"/>
              <a:t>. Jak asi takový drak vypadá?</a:t>
            </a:r>
          </a:p>
        </p:txBody>
      </p:sp>
      <p:pic>
        <p:nvPicPr>
          <p:cNvPr id="4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90912" y="6058892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11000">
        <p15:prstTrans prst="pageCurlDouble"/>
      </p:transition>
    </mc:Choice>
    <mc:Fallback xmlns="">
      <p:transition spd="slow" advClick="0" advTm="1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C7DE5205-454E-4F47-9E44-483E2B23D88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60" y="28848"/>
            <a:ext cx="9144000" cy="6391612"/>
          </a:xfrm>
          <a:prstGeom prst="rect">
            <a:avLst/>
          </a:prstGeom>
        </p:spPr>
      </p:pic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715328" y="5733256"/>
            <a:ext cx="7776864" cy="913656"/>
          </a:xfrm>
        </p:spPr>
        <p:txBody>
          <a:bodyPr>
            <a:normAutofit fontScale="92500" lnSpcReduction="10000"/>
          </a:bodyPr>
          <a:lstStyle/>
          <a:p>
            <a:r>
              <a:rPr lang="cs-CZ" sz="2000" dirty="0"/>
              <a:t>Máš pravdu, má čtyři hlavy a každá ráda mlsá něco jiného. Modrá hlava miluje papír, karton, žlutá hlava žužlá plast, zelená hlava křoupe sklo a černá hlava sní zbytek.  Zkus zvednout ruce a 3x vykřikni HURÁ.</a:t>
            </a:r>
          </a:p>
        </p:txBody>
      </p:sp>
      <p:pic>
        <p:nvPicPr>
          <p:cNvPr id="4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70984" y="601406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18500">
        <p15:prstTrans prst="pageCurlDouble"/>
      </p:transition>
    </mc:Choice>
    <mc:Fallback xmlns="">
      <p:transition spd="slow" advClick="0" advTm="185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500</TotalTime>
  <Words>537</Words>
  <Application>Microsoft Office PowerPoint</Application>
  <PresentationFormat>Předvádění na obrazovce (4:3)</PresentationFormat>
  <Paragraphs>25</Paragraphs>
  <Slides>13</Slides>
  <Notes>2</Notes>
  <HiddenSlides>0</HiddenSlides>
  <MMClips>11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13</vt:i4>
      </vt:variant>
    </vt:vector>
  </HeadingPairs>
  <TitlesOfParts>
    <vt:vector size="16" baseType="lpstr">
      <vt:lpstr>Arial</vt:lpstr>
      <vt:lpstr>Calibri</vt:lpstr>
      <vt:lpstr>Motiv sady Office</vt:lpstr>
      <vt:lpstr>O DRÁČKOVI ODPAĎÁČKOVI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Doplňující úkoly 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Žatečkovi</dc:creator>
  <cp:lastModifiedBy>Andrejka</cp:lastModifiedBy>
  <cp:revision>64</cp:revision>
  <dcterms:created xsi:type="dcterms:W3CDTF">2020-01-02T16:06:44Z</dcterms:created>
  <dcterms:modified xsi:type="dcterms:W3CDTF">2020-04-09T20:41:16Z</dcterms:modified>
</cp:coreProperties>
</file>